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A819F-1C1B-42E4-AE76-70C58EA5A305}" v="16" dt="2020-06-12T07:27:15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dw" userId="115b9ea195275575" providerId="LiveId" clId="{08FA819F-1C1B-42E4-AE76-70C58EA5A305}"/>
    <pc:docChg chg="custSel modSld">
      <pc:chgData name="k dw" userId="115b9ea195275575" providerId="LiveId" clId="{08FA819F-1C1B-42E4-AE76-70C58EA5A305}" dt="2020-06-12T07:27:15.133" v="202"/>
      <pc:docMkLst>
        <pc:docMk/>
      </pc:docMkLst>
      <pc:sldChg chg="modSp mod">
        <pc:chgData name="k dw" userId="115b9ea195275575" providerId="LiveId" clId="{08FA819F-1C1B-42E4-AE76-70C58EA5A305}" dt="2020-06-12T07:26:07.951" v="21" actId="20577"/>
        <pc:sldMkLst>
          <pc:docMk/>
          <pc:sldMk cId="2789903265" sldId="256"/>
        </pc:sldMkLst>
        <pc:spChg chg="mod">
          <ac:chgData name="k dw" userId="115b9ea195275575" providerId="LiveId" clId="{08FA819F-1C1B-42E4-AE76-70C58EA5A305}" dt="2020-06-12T07:26:07.951" v="21" actId="20577"/>
          <ac:spMkLst>
            <pc:docMk/>
            <pc:sldMk cId="2789903265" sldId="256"/>
            <ac:spMk id="3" creationId="{C0B4C1E1-3A95-4067-AA8F-0A1B31671FA7}"/>
          </ac:spMkLst>
        </pc:spChg>
      </pc:sldChg>
      <pc:sldChg chg="modSp mod">
        <pc:chgData name="k dw" userId="115b9ea195275575" providerId="LiveId" clId="{08FA819F-1C1B-42E4-AE76-70C58EA5A305}" dt="2020-06-12T07:27:15.133" v="202"/>
        <pc:sldMkLst>
          <pc:docMk/>
          <pc:sldMk cId="2512229829" sldId="280"/>
        </pc:sldMkLst>
        <pc:spChg chg="mod">
          <ac:chgData name="k dw" userId="115b9ea195275575" providerId="LiveId" clId="{08FA819F-1C1B-42E4-AE76-70C58EA5A305}" dt="2020-06-12T07:27:15.133" v="202"/>
          <ac:spMkLst>
            <pc:docMk/>
            <pc:sldMk cId="2512229829" sldId="280"/>
            <ac:spMk id="3" creationId="{6079D69A-B0D4-498B-82F2-A9D83FBFEF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2EB7B1-B402-4B40-A3F9-B532662AF33D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C3453-B989-44B7-B3AC-706F9E87D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96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4C3453-B989-44B7-B3AC-706F9E87D6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22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4E573-8B92-4C3D-BCBE-4440C18B1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8D467A-71AD-45A8-9EE1-A1DAA40F2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B36F6-14D7-4A60-9CC3-EFCA6B95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550988-1FF2-4775-850F-3F37E38CA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C34D1-D650-44DE-821B-A104E88A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1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A5698-62DF-4B4F-AC5C-1EC951E2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106BF0-AA8D-4E0B-B7EB-354374CC6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25974-EB11-4697-81B0-D77A46E5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AA9877-E973-48C1-A3B2-9D00CC83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C566C8-7C7B-4062-8A15-A007703A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15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1367CC-98CC-4D0B-B692-1A8F356A76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F571FB-3764-4DEF-B96C-0AB3EF268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37EE2-A0AD-454A-9B00-FCA449370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26C8D-7A89-41BA-B5E5-70568324A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7F4C4-6529-4DE4-B8B4-35BEE203D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4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CEEBF-950D-48F6-840A-A861A8B8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6AC04-A7FD-406D-A06E-B06195736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3C0FB-D216-4FFC-860E-6812739B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411C35-D494-4ACD-9995-C009AA89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2C14E-35CD-472C-A93C-5B3ABC4B5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42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3EF3D-6631-4427-AF82-B407F15D9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0797A8-25D4-4B97-90F8-ACA6AABA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1AAFE9-B6FA-4BBB-87DD-7ABACD8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093C51-87FF-4A87-9286-32543519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79567-07F8-4E65-94EE-11802AD4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6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F229B-A748-44F3-994C-47D106E0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1CCD4-0B8A-47E4-A350-A41612AC2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3DAE61-D8AC-4AE2-85D7-F223CB71C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952A7-AF0D-48AB-8A6F-EA1342CA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15344F-13BD-4381-8C32-3D754D7C7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269ABD-084F-4D1B-AF28-17698519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5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0C5CA-B091-40F4-BC4B-88355FF6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D9CF5-5C35-45DB-9C86-C455321A0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C76A9E-BF27-4F0C-9B98-6181EF184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0CBB72-DD00-45F8-9168-6976FDD79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4F1871-F1C5-4885-B754-F2A4AD176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D5CD-E56F-4A3F-8C59-1FDC7844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D0522B-0626-45D1-A9DF-04757029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D33549-06DC-4A0C-A980-75D44E11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2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E329A-08C8-4B39-8A30-AB011C480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CAE0C7-F1C1-48C1-AFEA-0D302EB4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7446788-099D-4313-B375-2450D438D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6D1355-F44A-480E-A9A4-94CF0FB0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9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BD7DC5-B2DF-4B36-B786-6FDBA2D8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21E799-133D-4BF3-8842-1311CDBB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B49F4F-30AD-456E-B98F-5426A3E4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9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2BF83-2EF0-477E-8671-A78FFBB8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4DCC2-12D6-4B6D-8338-74EBB93F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F7CF6-4E7D-4C44-AF38-266A7A71E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7896B8-CA60-48B8-BC89-EA0741C6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401CBA-F9AE-445B-909B-713A8084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1C5548-0998-41FA-A721-5284D4A1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7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796B5-9198-4A9E-8DC7-6E1EFE9A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976750-5BAE-4702-AE8F-D597FD95D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4B2295-1D31-4CD9-A026-439819F86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82E96E-4DDE-490A-A12A-3124084C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716469-AC02-4AF7-A664-BB638743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367808-D9CF-4572-818E-4DF28179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1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0A0226-8222-4DF8-B35D-313D3D2F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2F6487-4C70-4FCB-8680-93E92ECB3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DD4A2E-46B3-4F4D-92F2-D9B6203DD5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B6741-99EF-4C58-B352-E2E4E64168E2}" type="datetimeFigureOut">
              <a:rPr lang="ko-KR" altLang="en-US" smtClean="0"/>
              <a:t>2020-06-12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5360E-0B44-4CBC-9B6A-0D5AEE537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202F4C-B4A7-4B9D-B7D7-F796B2F97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774ED-A2BE-4281-B34E-A13A0DD11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5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3A324-41CE-47AC-881C-0C66EF163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SLAM</a:t>
            </a:r>
            <a:r>
              <a:rPr lang="ko-KR" altLang="en-US"/>
              <a:t>과 </a:t>
            </a:r>
            <a:r>
              <a:rPr lang="en-US" altLang="ko-KR"/>
              <a:t>navigation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B4C1E1-3A95-4067-AA8F-0A1B31671F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ROS 4</a:t>
            </a:r>
            <a:r>
              <a:rPr lang="ko-KR" altLang="en-US"/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78990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91737-FE20-42A5-9B11-DF2D3631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CD3ECF-9B73-49FC-BCCA-7E983B228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79"/>
            <a:ext cx="12192116" cy="6363572"/>
          </a:xfrm>
        </p:spPr>
      </p:pic>
    </p:spTree>
    <p:extLst>
      <p:ext uri="{BB962C8B-B14F-4D97-AF65-F5344CB8AC3E}">
        <p14:creationId xmlns:p14="http://schemas.microsoft.com/office/powerpoint/2010/main" val="425249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D7E24-3F06-40E3-B7A6-3FEC77B5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3CDD2C2-8587-4944-93AE-61BD4CC67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4" y="277103"/>
            <a:ext cx="11955200" cy="6021060"/>
          </a:xfrm>
        </p:spPr>
      </p:pic>
    </p:spTree>
    <p:extLst>
      <p:ext uri="{BB962C8B-B14F-4D97-AF65-F5344CB8AC3E}">
        <p14:creationId xmlns:p14="http://schemas.microsoft.com/office/powerpoint/2010/main" val="394091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AA893-7087-40A8-B9D9-C46DDE84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848A5EE7-F2DE-476A-8D17-C777D0E8C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081"/>
            <a:ext cx="12192000" cy="6604663"/>
          </a:xfrm>
        </p:spPr>
      </p:pic>
    </p:spTree>
    <p:extLst>
      <p:ext uri="{BB962C8B-B14F-4D97-AF65-F5344CB8AC3E}">
        <p14:creationId xmlns:p14="http://schemas.microsoft.com/office/powerpoint/2010/main" val="186327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DFEA3-05D1-4855-AF69-3BDD8F52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5D9919-EBF1-410E-92C5-3120C8B9A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9123"/>
          </a:xfrm>
        </p:spPr>
      </p:pic>
    </p:spTree>
    <p:extLst>
      <p:ext uri="{BB962C8B-B14F-4D97-AF65-F5344CB8AC3E}">
        <p14:creationId xmlns:p14="http://schemas.microsoft.com/office/powerpoint/2010/main" val="180542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E5036-EB49-4022-8219-478F15E4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빨간색, 표지판, 남자이(가) 표시된 사진&#10;&#10;자동 생성된 설명">
            <a:extLst>
              <a:ext uri="{FF2B5EF4-FFF2-40B4-BE49-F238E27FC236}">
                <a16:creationId xmlns:a16="http://schemas.microsoft.com/office/drawing/2014/main" id="{45C493CE-7804-4669-BDAD-595926337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89"/>
            <a:ext cx="12180109" cy="6058743"/>
          </a:xfrm>
        </p:spPr>
      </p:pic>
    </p:spTree>
    <p:extLst>
      <p:ext uri="{BB962C8B-B14F-4D97-AF65-F5344CB8AC3E}">
        <p14:creationId xmlns:p14="http://schemas.microsoft.com/office/powerpoint/2010/main" val="1332322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DB4E6-B32A-465B-9704-FF60C94D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5DEE4463-5AE7-493D-BF39-A82CF5048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7" y="0"/>
            <a:ext cx="12120993" cy="6718041"/>
          </a:xfrm>
        </p:spPr>
      </p:pic>
    </p:spTree>
    <p:extLst>
      <p:ext uri="{BB962C8B-B14F-4D97-AF65-F5344CB8AC3E}">
        <p14:creationId xmlns:p14="http://schemas.microsoft.com/office/powerpoint/2010/main" val="38530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7FB4C-73E3-48E1-890E-C9E3B54C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070A0004-79EF-4657-88B2-AABBE1D59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752"/>
            <a:ext cx="12192000" cy="6341712"/>
          </a:xfrm>
        </p:spPr>
      </p:pic>
    </p:spTree>
    <p:extLst>
      <p:ext uri="{BB962C8B-B14F-4D97-AF65-F5344CB8AC3E}">
        <p14:creationId xmlns:p14="http://schemas.microsoft.com/office/powerpoint/2010/main" val="351139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984A6-5993-474C-890D-AFC184F4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시계이(가) 표시된 사진&#10;&#10;자동 생성된 설명">
            <a:extLst>
              <a:ext uri="{FF2B5EF4-FFF2-40B4-BE49-F238E27FC236}">
                <a16:creationId xmlns:a16="http://schemas.microsoft.com/office/drawing/2014/main" id="{CEDC1DD7-B4B0-4274-8CD7-669201BB1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01"/>
            <a:ext cx="12192000" cy="6827208"/>
          </a:xfrm>
        </p:spPr>
      </p:pic>
    </p:spTree>
    <p:extLst>
      <p:ext uri="{BB962C8B-B14F-4D97-AF65-F5344CB8AC3E}">
        <p14:creationId xmlns:p14="http://schemas.microsoft.com/office/powerpoint/2010/main" val="2042303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58750-08BC-4A0C-8445-C1252890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8DD82152-BC3E-4039-BE27-0D03902F7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04628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71A79-4256-48CB-8C99-A3B31610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317122C-CE7A-40AB-B1A5-FFCD30370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39"/>
            <a:ext cx="12192000" cy="6664961"/>
          </a:xfrm>
        </p:spPr>
      </p:pic>
    </p:spTree>
    <p:extLst>
      <p:ext uri="{BB962C8B-B14F-4D97-AF65-F5344CB8AC3E}">
        <p14:creationId xmlns:p14="http://schemas.microsoft.com/office/powerpoint/2010/main" val="401775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2ACB2-A6DF-4AB2-BA4A-5D4BC374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음식이(가) 표시된 사진&#10;&#10;자동 생성된 설명">
            <a:extLst>
              <a:ext uri="{FF2B5EF4-FFF2-40B4-BE49-F238E27FC236}">
                <a16:creationId xmlns:a16="http://schemas.microsoft.com/office/drawing/2014/main" id="{65B81834-C334-4A12-B347-FB766BD26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" y="340155"/>
            <a:ext cx="12140698" cy="5908970"/>
          </a:xfrm>
        </p:spPr>
      </p:pic>
    </p:spTree>
    <p:extLst>
      <p:ext uri="{BB962C8B-B14F-4D97-AF65-F5344CB8AC3E}">
        <p14:creationId xmlns:p14="http://schemas.microsoft.com/office/powerpoint/2010/main" val="1240122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824FB-0E81-43B0-8FDB-0B372C0F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, 앉아있는, 검은색이(가) 표시된 사진&#10;&#10;자동 생성된 설명">
            <a:extLst>
              <a:ext uri="{FF2B5EF4-FFF2-40B4-BE49-F238E27FC236}">
                <a16:creationId xmlns:a16="http://schemas.microsoft.com/office/drawing/2014/main" id="{09EC1BD4-3BDA-4581-A38B-5B4237D13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40"/>
            <a:ext cx="12192000" cy="6742120"/>
          </a:xfrm>
        </p:spPr>
      </p:pic>
    </p:spTree>
    <p:extLst>
      <p:ext uri="{BB962C8B-B14F-4D97-AF65-F5344CB8AC3E}">
        <p14:creationId xmlns:p14="http://schemas.microsoft.com/office/powerpoint/2010/main" val="91708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88132-DCFA-4E0C-BEFC-AF990859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930A288F-5C43-40A0-8D38-E859390BA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" y="294174"/>
            <a:ext cx="12133115" cy="6198701"/>
          </a:xfrm>
        </p:spPr>
      </p:pic>
    </p:spTree>
    <p:extLst>
      <p:ext uri="{BB962C8B-B14F-4D97-AF65-F5344CB8AC3E}">
        <p14:creationId xmlns:p14="http://schemas.microsoft.com/office/powerpoint/2010/main" val="4062263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419CB-7626-4B0A-A81D-122FD514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명령어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32E3E-BBC5-4A9F-9A8F-F68A2187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altLang="ko-KR"/>
              <a:t>export TURTLEBOT3_MODEL=waffle_pi // </a:t>
            </a:r>
            <a:r>
              <a:rPr lang="ko-KR" altLang="en-US"/>
              <a:t>모델 설정</a:t>
            </a:r>
            <a:endParaRPr lang="en-US" altLang="ko-KR"/>
          </a:p>
          <a:p>
            <a:pPr marL="0" indent="0">
              <a:buNone/>
            </a:pPr>
            <a:r>
              <a:rPr lang="ko-KR" altLang="ko-KR">
                <a:solidFill>
                  <a:srgbClr val="000088"/>
                </a:solidFill>
                <a:latin typeface="Arial Unicode MS"/>
                <a:ea typeface="Menlo"/>
              </a:rPr>
              <a:t>export</a:t>
            </a:r>
            <a:r>
              <a:rPr lang="ko-KR" altLang="ko-KR">
                <a:solidFill>
                  <a:srgbClr val="000000"/>
                </a:solidFill>
                <a:latin typeface="Arial Unicode MS"/>
                <a:ea typeface="Menlo"/>
              </a:rPr>
              <a:t> SVGA_VGPU10</a:t>
            </a:r>
            <a:r>
              <a:rPr lang="ko-KR" altLang="ko-KR">
                <a:solidFill>
                  <a:srgbClr val="666600"/>
                </a:solidFill>
                <a:latin typeface="Arial Unicode MS"/>
                <a:ea typeface="Menlo"/>
              </a:rPr>
              <a:t>=</a:t>
            </a:r>
            <a:r>
              <a:rPr lang="ko-KR" altLang="ko-KR">
                <a:solidFill>
                  <a:srgbClr val="006666"/>
                </a:solidFill>
                <a:latin typeface="Arial Unicode MS"/>
                <a:ea typeface="Menlo"/>
              </a:rPr>
              <a:t>0</a:t>
            </a:r>
            <a:r>
              <a:rPr lang="ko-KR" altLang="ko-KR" sz="2400"/>
              <a:t> </a:t>
            </a:r>
            <a:r>
              <a:rPr lang="en-US" altLang="ko-KR" sz="2400"/>
              <a:t>			//  VM</a:t>
            </a:r>
            <a:r>
              <a:rPr lang="ko-KR" altLang="en-US" sz="2400"/>
              <a:t>일 때</a:t>
            </a:r>
            <a:r>
              <a:rPr lang="en-US" altLang="ko-KR" sz="2400"/>
              <a:t>, </a:t>
            </a:r>
            <a:r>
              <a:rPr lang="ko-KR" altLang="en-US" sz="2400"/>
              <a:t>그래픽 설정 추가</a:t>
            </a:r>
            <a:r>
              <a:rPr lang="en-US" altLang="ko-KR" sz="2400"/>
              <a:t>		</a:t>
            </a:r>
            <a:endParaRPr lang="ko-KR" altLang="ko-KR" sz="600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Gazebo </a:t>
            </a:r>
            <a:r>
              <a:rPr lang="ko-KR" altLang="en-US"/>
              <a:t>열기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$ roslaunch turtlebot3_gazebo turtlebot3_world.launch </a:t>
            </a:r>
            <a:endParaRPr lang="ko-KR" altLang="en-US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키입력 받기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$ roslaunch turtlebot3_teleop turtlebot3_teleop_key.launch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Rviz </a:t>
            </a:r>
            <a:r>
              <a:rPr lang="ko-KR" altLang="en-US"/>
              <a:t>열기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$ roslaunch turtlebot3_gazebo turtlebot3_gazebo_rviz.launch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02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75CD6-72BD-44EA-AC6C-64542F06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컴퓨터이(가) 표시된 사진&#10;&#10;자동 생성된 설명">
            <a:extLst>
              <a:ext uri="{FF2B5EF4-FFF2-40B4-BE49-F238E27FC236}">
                <a16:creationId xmlns:a16="http://schemas.microsoft.com/office/drawing/2014/main" id="{0F476523-C478-44B3-A9FF-B9381F9B1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4084"/>
            <a:ext cx="5392039" cy="4351338"/>
          </a:xfrm>
        </p:spPr>
      </p:pic>
      <p:pic>
        <p:nvPicPr>
          <p:cNvPr id="7" name="그림 6" descr="실내, 하얀색, 앉아있는, 대형이(가) 표시된 사진&#10;&#10;자동 생성된 설명">
            <a:extLst>
              <a:ext uri="{FF2B5EF4-FFF2-40B4-BE49-F238E27FC236}">
                <a16:creationId xmlns:a16="http://schemas.microsoft.com/office/drawing/2014/main" id="{7CDA3AEA-4285-4956-8D3F-97880F557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88" y="1884168"/>
            <a:ext cx="6552212" cy="474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55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am2">
            <a:hlinkClick r:id="" action="ppaction://media"/>
            <a:extLst>
              <a:ext uri="{FF2B5EF4-FFF2-40B4-BE49-F238E27FC236}">
                <a16:creationId xmlns:a16="http://schemas.microsoft.com/office/drawing/2014/main" id="{61AD1D7F-F002-4A1D-899D-910F301274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054" y="143182"/>
            <a:ext cx="6941987" cy="6523136"/>
          </a:xfrm>
        </p:spPr>
      </p:pic>
    </p:spTree>
    <p:extLst>
      <p:ext uri="{BB962C8B-B14F-4D97-AF65-F5344CB8AC3E}">
        <p14:creationId xmlns:p14="http://schemas.microsoft.com/office/powerpoint/2010/main" val="41192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FE8FD-DCDF-4E14-8DC1-872923DF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79D69A-B0D4-498B-82F2-A9D83FBF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Gazebo, rviz </a:t>
            </a:r>
            <a:r>
              <a:rPr lang="ko-KR" altLang="en-US"/>
              <a:t>카메라 기능 사용 불가능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오류 자주 발생함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여러가지 툴을 동시에 켰을 때 오류 자주 발생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(VM</a:t>
            </a:r>
            <a:r>
              <a:rPr lang="ko-KR" altLang="en-US"/>
              <a:t>환경 탓으로 예상됌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222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A2D42-CF43-430E-BB0C-A9D736447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SLAM </a:t>
            </a:r>
            <a:r>
              <a:rPr lang="ko-KR" altLang="en-US"/>
              <a:t>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EE896-A93D-4BF2-BBA3-150F2D14D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ko-KR"/>
              <a:t>export TURTLEBOT3_MODEL=waffle_pi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$ roslaunch turtlebot3_slam turtlebot3_slam.launch slam_methods:=gmapping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165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0-06-09 15-14-59-006">
            <a:hlinkClick r:id="" action="ppaction://media"/>
            <a:extLst>
              <a:ext uri="{FF2B5EF4-FFF2-40B4-BE49-F238E27FC236}">
                <a16:creationId xmlns:a16="http://schemas.microsoft.com/office/drawing/2014/main" id="{4AF68418-0DD8-4B11-8789-49110434CD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52" y="1726864"/>
            <a:ext cx="6751637" cy="4351338"/>
          </a:xfrm>
        </p:spPr>
      </p:pic>
      <p:pic>
        <p:nvPicPr>
          <p:cNvPr id="6" name="그림 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9D3118B7-5B5A-4DC7-914C-894BEBD75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389" y="1726864"/>
            <a:ext cx="4344006" cy="4363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D527A-794A-4343-8EEC-F963FFC76E68}"/>
              </a:ext>
            </a:extLst>
          </p:cNvPr>
          <p:cNvSpPr txBox="1"/>
          <p:nvPr/>
        </p:nvSpPr>
        <p:spPr>
          <a:xfrm>
            <a:off x="1296140" y="583411"/>
            <a:ext cx="1012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센싱을 통해 맵을 확인</a:t>
            </a:r>
          </a:p>
        </p:txBody>
      </p:sp>
    </p:spTree>
    <p:extLst>
      <p:ext uri="{BB962C8B-B14F-4D97-AF65-F5344CB8AC3E}">
        <p14:creationId xmlns:p14="http://schemas.microsoft.com/office/powerpoint/2010/main" val="144316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0-06-09 15-33-18-305">
            <a:hlinkClick r:id="" action="ppaction://media"/>
            <a:extLst>
              <a:ext uri="{FF2B5EF4-FFF2-40B4-BE49-F238E27FC236}">
                <a16:creationId xmlns:a16="http://schemas.microsoft.com/office/drawing/2014/main" id="{BFFC2C30-C930-4EF1-8536-A602948F61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55" y="263154"/>
            <a:ext cx="8820961" cy="6275177"/>
          </a:xfrm>
        </p:spPr>
      </p:pic>
    </p:spTree>
    <p:extLst>
      <p:ext uri="{BB962C8B-B14F-4D97-AF65-F5344CB8AC3E}">
        <p14:creationId xmlns:p14="http://schemas.microsoft.com/office/powerpoint/2010/main" val="256325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와이어, 녹색, 다채로운, 작은이(가) 표시된 사진&#10;&#10;자동 생성된 설명">
            <a:extLst>
              <a:ext uri="{FF2B5EF4-FFF2-40B4-BE49-F238E27FC236}">
                <a16:creationId xmlns:a16="http://schemas.microsoft.com/office/drawing/2014/main" id="{3B3CEAE4-0C79-4BD8-B5E4-08C522DC6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8" y="1452131"/>
            <a:ext cx="6084471" cy="50368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EB3569-45EE-4EF1-933E-29F4514F76DA}"/>
              </a:ext>
            </a:extLst>
          </p:cNvPr>
          <p:cNvSpPr txBox="1"/>
          <p:nvPr/>
        </p:nvSpPr>
        <p:spPr>
          <a:xfrm>
            <a:off x="6306413" y="3053919"/>
            <a:ext cx="64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빨간색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로봇 중점이 지나가면 충돌 가능성이 매우 높음</a:t>
            </a:r>
            <a:endParaRPr lang="en-US" altLang="ko-KR"/>
          </a:p>
          <a:p>
            <a:endParaRPr lang="en-US" altLang="ko-KR"/>
          </a:p>
          <a:p>
            <a:r>
              <a:rPr lang="ko-KR" altLang="en-US">
                <a:solidFill>
                  <a:srgbClr val="FF00FF"/>
                </a:solidFill>
              </a:rPr>
              <a:t>분홍색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지나갈 수 없는 장애물</a:t>
            </a:r>
            <a:endParaRPr lang="en-US" altLang="ko-KR"/>
          </a:p>
          <a:p>
            <a:endParaRPr lang="en-US" altLang="ko-KR"/>
          </a:p>
          <a:p>
            <a:r>
              <a:rPr lang="ko-KR" altLang="en-US">
                <a:solidFill>
                  <a:srgbClr val="00B050"/>
                </a:solidFill>
              </a:rPr>
              <a:t>녹색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레이저 센서로 측정한 벽면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0C870-A7F8-4C3A-8476-3FCF98884A9F}"/>
              </a:ext>
            </a:extLst>
          </p:cNvPr>
          <p:cNvSpPr txBox="1"/>
          <p:nvPr/>
        </p:nvSpPr>
        <p:spPr>
          <a:xfrm>
            <a:off x="727969" y="292962"/>
            <a:ext cx="1035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navigation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07271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798E8-5D15-4BB3-B671-C52F2D3A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SLAM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E8C77-7E5E-4D25-9B95-83F38CF15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Simultaneous localization and mapping</a:t>
            </a:r>
          </a:p>
          <a:p>
            <a:r>
              <a:rPr lang="ko-KR" altLang="en-US"/>
              <a:t>위치 추정 및 지도 작성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Navigation </a:t>
            </a:r>
          </a:p>
          <a:p>
            <a:r>
              <a:rPr lang="ko-KR" altLang="en-US"/>
              <a:t>길찾기</a:t>
            </a:r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21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D94AD-ABFE-4659-84FA-97DAE3D75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1B3976A-928E-461B-B4B1-959A11088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6" y="245399"/>
            <a:ext cx="10875914" cy="6136740"/>
          </a:xfrm>
        </p:spPr>
      </p:pic>
    </p:spTree>
    <p:extLst>
      <p:ext uri="{BB962C8B-B14F-4D97-AF65-F5344CB8AC3E}">
        <p14:creationId xmlns:p14="http://schemas.microsoft.com/office/powerpoint/2010/main" val="104657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EDB39-0A83-4D78-A5E8-3E1EBF7A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64BC91-242C-497A-AC52-FBE71D6A2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8" y="245400"/>
            <a:ext cx="11357903" cy="6359262"/>
          </a:xfrm>
        </p:spPr>
      </p:pic>
    </p:spTree>
    <p:extLst>
      <p:ext uri="{BB962C8B-B14F-4D97-AF65-F5344CB8AC3E}">
        <p14:creationId xmlns:p14="http://schemas.microsoft.com/office/powerpoint/2010/main" val="1764055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257D6-9DE9-470B-B20C-02D23A37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6A88009-0875-4126-B475-0B20703E2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1" y="223935"/>
            <a:ext cx="11506894" cy="6329164"/>
          </a:xfrm>
        </p:spPr>
      </p:pic>
    </p:spTree>
    <p:extLst>
      <p:ext uri="{BB962C8B-B14F-4D97-AF65-F5344CB8AC3E}">
        <p14:creationId xmlns:p14="http://schemas.microsoft.com/office/powerpoint/2010/main" val="3857914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A115A-F26D-465F-A4E6-5C2DF3A5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컴퓨터이(가) 표시된 사진&#10;&#10;자동 생성된 설명">
            <a:extLst>
              <a:ext uri="{FF2B5EF4-FFF2-40B4-BE49-F238E27FC236}">
                <a16:creationId xmlns:a16="http://schemas.microsoft.com/office/drawing/2014/main" id="{5694824B-6CD9-4F38-B49C-43403D250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4" y="206504"/>
            <a:ext cx="11292450" cy="6247203"/>
          </a:xfrm>
        </p:spPr>
      </p:pic>
    </p:spTree>
    <p:extLst>
      <p:ext uri="{BB962C8B-B14F-4D97-AF65-F5344CB8AC3E}">
        <p14:creationId xmlns:p14="http://schemas.microsoft.com/office/powerpoint/2010/main" val="194530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8A98C-A131-4D9E-9724-A2F7EEF4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D92C845-3E53-4F79-B1ED-E5370B242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" y="292963"/>
            <a:ext cx="12047543" cy="6347630"/>
          </a:xfrm>
        </p:spPr>
      </p:pic>
    </p:spTree>
    <p:extLst>
      <p:ext uri="{BB962C8B-B14F-4D97-AF65-F5344CB8AC3E}">
        <p14:creationId xmlns:p14="http://schemas.microsoft.com/office/powerpoint/2010/main" val="189489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E01E5-892C-46A8-A0B2-EC04B6CC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A1409D4C-1F1A-4782-A343-18FF51E18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8" y="98013"/>
            <a:ext cx="11889308" cy="6759987"/>
          </a:xfrm>
        </p:spPr>
      </p:pic>
    </p:spTree>
    <p:extLst>
      <p:ext uri="{BB962C8B-B14F-4D97-AF65-F5344CB8AC3E}">
        <p14:creationId xmlns:p14="http://schemas.microsoft.com/office/powerpoint/2010/main" val="258165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167</Words>
  <Application>Microsoft Office PowerPoint</Application>
  <PresentationFormat>와이드스크린</PresentationFormat>
  <Paragraphs>39</Paragraphs>
  <Slides>29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Arial Unicode MS</vt:lpstr>
      <vt:lpstr>맑은 고딕</vt:lpstr>
      <vt:lpstr>Arial</vt:lpstr>
      <vt:lpstr>Office 테마</vt:lpstr>
      <vt:lpstr>SLAM과 navigation</vt:lpstr>
      <vt:lpstr>PowerPoint 프레젠테이션</vt:lpstr>
      <vt:lpstr>SLAM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명령어 정리</vt:lpstr>
      <vt:lpstr>PowerPoint 프레젠테이션</vt:lpstr>
      <vt:lpstr>PowerPoint 프레젠테이션</vt:lpstr>
      <vt:lpstr>환경 문제점</vt:lpstr>
      <vt:lpstr>SLAM 명령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SLAM과 navigation</dc:title>
  <dc:creator>k dw</dc:creator>
  <cp:lastModifiedBy>k dw</cp:lastModifiedBy>
  <cp:revision>79</cp:revision>
  <dcterms:created xsi:type="dcterms:W3CDTF">2020-06-08T09:00:40Z</dcterms:created>
  <dcterms:modified xsi:type="dcterms:W3CDTF">2020-06-12T07:27:15Z</dcterms:modified>
</cp:coreProperties>
</file>